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6"/>
  </p:notesMasterIdLst>
  <p:sldIdLst>
    <p:sldId id="445" r:id="rId51"/>
    <p:sldId id="446" r:id="rId52"/>
    <p:sldId id="447" r:id="rId5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5DD"/>
    <a:srgbClr val="C73D17"/>
    <a:srgbClr val="E10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ema Uygulanmış Stil 2 - Vurgu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49" Type="http://schemas.openxmlformats.org/officeDocument/2006/relationships/theme" Target="theme/theme1.xml"/><Relationship Id="rId48" Type="http://schemas.openxmlformats.org/officeDocument/2006/relationships/viewProps" Target="viewProps.xml"/><Relationship Id="rId4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  <Relationship Id="rId51" Type="http://schemas.openxmlformats.org/officeDocument/2006/relationships/slide" Target="slides/slide45.xml"/>
  <Relationship Id="rId52" Type="http://schemas.openxmlformats.org/officeDocument/2006/relationships/slide" Target="slides/slide46.xml"/>
  <Relationship Id="rId53" Type="http://schemas.openxmlformats.org/officeDocument/2006/relationships/slide" Target="slides/slide47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07AB9-298E-418C-A0A3-BAD19A6091B9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E00D4-33E9-424D-81E5-B87740B6C2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10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3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43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07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9927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661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34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270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561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8745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777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98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2D9FC72-FE76-4C95-B858-F6DF684F4A46}" type="datetimeFigureOut">
              <a:rPr lang="tr-TR" smtClean="0"/>
              <a:t>30.09.2026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43808B-BD1C-4810-A3F1-0D63A854F8AF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37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5.xml.rels><?xml version="1.0" encoding="UTF-8" standalone="yes"?>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9" Type="http://schemas.openxmlformats.org/officeDocument/2006/relationships/hyperlink" Target="https://www.medipol.edu.tr/en/language-school/general-coordination-foreign-languages/announcement" TargetMode="External"/></Relationships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B1DC4AD-6664-4F4F-8BE0-ACA99F5E8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99" y="12086"/>
            <a:ext cx="9219998" cy="6858000"/>
          </a:xfrm>
          <a:prstGeom prst="rect">
            <a:avLst/>
          </a:prstGeom>
        </p:spPr>
      </p:pic>
      <p:sp>
        <p:nvSpPr>
          <p:cNvPr id="21" name="Shape 21"/>
          <p:cNvSpPr txBox="1"/>
          <p:nvPr/>
        </p:nvSpPr>
        <p:spPr>
          <a:xfrm>
            <a:off x="251520" y="281522"/>
            <a:ext cx="550000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BACKTRACKER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251520" y="1094821"/>
            <a:ext cx="864000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WHAT IS BACKTRACKER?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274320" y="1691640"/>
            <a:ext cx="8686800" cy="1417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Backtracker is a make-up process for students who </a:t>
            </a:r>
            <a:r>
              <a:rPr lang="en-US" sz="2200" b="1" u="sng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registered after</a:t>
            </a:r>
            <a:r>
              <a:rPr lang="en-US" sz="22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some assessments had already taken place.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It gives these students the chance to complete the assessment components they missed: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365760" y="3611880"/>
            <a:ext cx="2606040" cy="1920240"/>
          </a:xfrm>
          <a:prstGeom prst="roundRect">
            <a:avLst>
              <a:gd name="adj" fmla="val 8000"/>
            </a:avLst>
          </a:prstGeom>
          <a:solidFill>
            <a:srgbClr val="0B2A6F"/>
          </a:solidFill>
          <a:ln>
            <a:noFill/>
          </a:ln>
        </p:spPr>
        <p:txBody>
          <a:bodyPr wrap="square" lIns="91440" rIns="91440" tIns="45720" bIns="45720" rtlCol="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EXAMS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Missed exams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3246120" y="3611880"/>
            <a:ext cx="2606040" cy="1920240"/>
          </a:xfrm>
          <a:prstGeom prst="roundRect">
            <a:avLst>
              <a:gd name="adj" fmla="val 8000"/>
            </a:avLst>
          </a:prstGeom>
          <a:solidFill>
            <a:srgbClr val="1070B8"/>
          </a:solidFill>
          <a:ln>
            <a:noFill/>
          </a:ln>
        </p:spPr>
        <p:txBody>
          <a:bodyPr wrap="square" lIns="91440" rIns="91440" tIns="45720" bIns="45720" rtlCol="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PROJECTS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Missed project submissions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6126480" y="3611880"/>
            <a:ext cx="2606040" cy="1920240"/>
          </a:xfrm>
          <a:prstGeom prst="roundRect">
            <a:avLst>
              <a:gd name="adj" fmla="val 8000"/>
            </a:avLst>
          </a:prstGeom>
          <a:solidFill>
            <a:srgbClr val="0B2A6F"/>
          </a:solidFill>
          <a:ln>
            <a:noFill/>
          </a:ln>
        </p:spPr>
        <p:txBody>
          <a:bodyPr wrap="square" lIns="91440" rIns="91440" tIns="45720" bIns="45720" rtlCol="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PORTFOLIOS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1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Missed portfolio tasks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B1DC4AD-6664-4F4F-8BE0-ACA99F5E8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99" y="12086"/>
            <a:ext cx="9219998" cy="6858000"/>
          </a:xfrm>
          <a:prstGeom prst="rect">
            <a:avLst/>
          </a:prstGeom>
        </p:spPr>
      </p:pic>
      <p:sp>
        <p:nvSpPr>
          <p:cNvPr id="27" name="Shape 27"/>
          <p:cNvSpPr txBox="1"/>
          <p:nvPr/>
        </p:nvSpPr>
        <p:spPr>
          <a:xfrm>
            <a:off x="251520" y="281522"/>
            <a:ext cx="550000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BACKTRACKER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251520" y="1094821"/>
            <a:ext cx="864000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WHO CAN JOIN BACKTRACKER?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29"/>
          <p:cNvSpPr txBox="1"/>
          <p:nvPr/>
        </p:nvSpPr>
        <p:spPr>
          <a:xfrm>
            <a:off x="274320" y="1600200"/>
            <a:ext cx="86868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000" b="1" dirty="0">
                <a:solidFill>
                  <a:srgbClr val="C6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ONLY</a:t>
            </a:r>
            <a:r>
              <a:rPr lang="en-US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students whose </a:t>
            </a:r>
            <a:r>
              <a:rPr lang="en-US" sz="20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registration date is after</a:t>
            </a:r>
            <a:r>
              <a:rPr lang="en-US" sz="20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the date of the assessment are Backtracker students.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365760" y="2468880"/>
            <a:ext cx="4114800" cy="2514600"/>
          </a:xfrm>
          <a:prstGeom prst="roundRect">
            <a:avLst>
              <a:gd name="adj" fmla="val 8000"/>
            </a:avLst>
          </a:prstGeom>
          <a:solidFill>
            <a:srgbClr val="EAF5EA"/>
          </a:solidFill>
          <a:ln w="19050">
            <a:solidFill>
              <a:srgbClr val="2E7D32"/>
            </a:solidFill>
          </a:ln>
        </p:spPr>
        <p:txBody>
          <a:bodyPr wrap="square" lIns="137160" rIns="137160" tIns="68580" bIns="68580" rtlCol="0" anchor="t">
            <a:norm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2E7D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✔  ELIGIBLE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Student B</a:t>
            </a:r>
            <a:r>
              <a:rPr lang="en-US" sz="1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registered in </a:t>
            </a:r>
            <a:r>
              <a:rPr lang="en-US" sz="1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October</a:t>
            </a:r>
            <a:r>
              <a:rPr lang="en-US" sz="1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, after the Mid-Track Exam had already taken place.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800" b="1" dirty="0">
                <a:solidFill>
                  <a:srgbClr val="2E7D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→ Can take the Backtracker Mid-Track Exam.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4754880" y="2468880"/>
            <a:ext cx="4114800" cy="25146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 w="19050">
            <a:solidFill>
              <a:srgbClr val="C62828"/>
            </a:solidFill>
          </a:ln>
        </p:spPr>
        <p:txBody>
          <a:bodyPr wrap="square" lIns="137160" rIns="137160" tIns="68580" bIns="68580" rtlCol="0" anchor="t">
            <a:norm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C6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✘  NOT ELIGIBLE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Student A</a:t>
            </a:r>
            <a:r>
              <a:rPr lang="en-US" sz="1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registered in </a:t>
            </a:r>
            <a:r>
              <a:rPr lang="en-US" sz="1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July</a:t>
            </a:r>
            <a:r>
              <a:rPr lang="en-US" sz="1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but did not attend any classes or exams.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800" b="1" dirty="0">
                <a:solidFill>
                  <a:srgbClr val="C6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→ NOT a Backtracker student. There is no make-up.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365760" y="5212080"/>
            <a:ext cx="8503920" cy="685800"/>
          </a:xfrm>
          <a:prstGeom prst="roundRect">
            <a:avLst>
              <a:gd name="adj" fmla="val 8000"/>
            </a:avLst>
          </a:prstGeom>
          <a:solidFill>
            <a:srgbClr val="E8F0FA"/>
          </a:solidFill>
          <a:ln>
            <a:noFill/>
          </a:ln>
        </p:spPr>
        <p:txBody>
          <a:bodyPr wrap="square" lIns="91440" rIns="91440" tIns="45720" bIns="45720" rtlCol="0" anchor="ctr">
            <a:norm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⚠ Your </a:t>
            </a:r>
            <a:r>
              <a:rPr lang="en-US" sz="1800" b="1" u="sng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registration date</a:t>
            </a:r>
            <a:r>
              <a:rPr lang="en-US" sz="18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 decides whether you are eligible, not the date you started coming to classes.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B1DC4AD-6664-4F4F-8BE0-ACA99F5E8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99" y="12086"/>
            <a:ext cx="9219998" cy="6858000"/>
          </a:xfrm>
          <a:prstGeom prst="rect">
            <a:avLst/>
          </a:prstGeom>
        </p:spPr>
      </p:pic>
      <p:sp>
        <p:nvSpPr>
          <p:cNvPr id="33" name="Shape 33"/>
          <p:cNvSpPr txBox="1"/>
          <p:nvPr/>
        </p:nvSpPr>
        <p:spPr>
          <a:xfrm>
            <a:off x="251520" y="281522"/>
            <a:ext cx="550000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BACKTRACKER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34"/>
          <p:cNvSpPr txBox="1"/>
          <p:nvPr/>
        </p:nvSpPr>
        <p:spPr>
          <a:xfrm>
            <a:off x="251520" y="1094821"/>
            <a:ext cx="8640000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buNone/>
            </a:pPr>
            <a:r>
              <a:rPr lang="en-US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HOW TO APPLY FOR BACKTRACKER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365760" y="1719072"/>
            <a:ext cx="566928" cy="566928"/>
          </a:xfrm>
          <a:prstGeom prst="ellipse">
            <a:avLst/>
          </a:prstGeom>
          <a:solidFill>
            <a:srgbClr val="0B2A6F"/>
          </a:solidFill>
          <a:ln>
            <a:noFill/>
          </a:ln>
        </p:spPr>
        <p:txBody>
          <a:bodyPr wrap="square" lIns="0" rIns="0" tIns="0" bIns="0" rtlCol="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36"/>
          <p:cNvSpPr txBox="1"/>
          <p:nvPr/>
        </p:nvSpPr>
        <p:spPr>
          <a:xfrm>
            <a:off x="1097280" y="1627632"/>
            <a:ext cx="7772400" cy="89611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Follow the announcements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Check the Language School announcements page regularly: </a:t>
            </a:r>
            <a:r>
              <a:rPr lang="en-US" sz="1300" u="sng" dirty="0">
                <a:solidFill>
                  <a:srgbClr val="1070B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 xml:space="preserve">https://www.medipol.edu.tr/en/language-school/general-coordination-foreign-languages/announcement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Shape 37"/>
          <p:cNvSpPr/>
          <p:nvPr/>
        </p:nvSpPr>
        <p:spPr>
          <a:xfrm>
            <a:off x="365760" y="2615184"/>
            <a:ext cx="566928" cy="566928"/>
          </a:xfrm>
          <a:prstGeom prst="ellipse">
            <a:avLst/>
          </a:prstGeom>
          <a:solidFill>
            <a:srgbClr val="1070B8"/>
          </a:solidFill>
          <a:ln>
            <a:noFill/>
          </a:ln>
        </p:spPr>
        <p:txBody>
          <a:bodyPr wrap="square" lIns="0" rIns="0" tIns="0" bIns="0" rtlCol="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2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1097280" y="2523744"/>
            <a:ext cx="7772400" cy="89611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Apply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Once the Backtracker announcement is published, apply through the link in it.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365760" y="3511296"/>
            <a:ext cx="566928" cy="566928"/>
          </a:xfrm>
          <a:prstGeom prst="ellipse">
            <a:avLst/>
          </a:prstGeom>
          <a:solidFill>
            <a:srgbClr val="0B2A6F"/>
          </a:solidFill>
          <a:ln>
            <a:noFill/>
          </a:ln>
        </p:spPr>
        <p:txBody>
          <a:bodyPr wrap="square" lIns="0" rIns="0" tIns="0" bIns="0" rtlCol="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3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40"/>
          <p:cNvSpPr txBox="1"/>
          <p:nvPr/>
        </p:nvSpPr>
        <p:spPr>
          <a:xfrm>
            <a:off x="1097280" y="3419856"/>
            <a:ext cx="7772400" cy="89611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Receive your schedule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The dates of the Backtracker exams, projects and portfolios will be shared with you.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365760" y="4407408"/>
            <a:ext cx="566928" cy="566928"/>
          </a:xfrm>
          <a:prstGeom prst="ellipse">
            <a:avLst/>
          </a:prstGeom>
          <a:solidFill>
            <a:srgbClr val="1070B8"/>
          </a:solidFill>
          <a:ln>
            <a:noFill/>
          </a:ln>
        </p:spPr>
        <p:txBody>
          <a:bodyPr wrap="square" lIns="0" rIns="0" tIns="0" bIns="0" rtlCol="0" anchor="ctr"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4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hape 42"/>
          <p:cNvSpPr txBox="1"/>
          <p:nvPr/>
        </p:nvSpPr>
        <p:spPr>
          <a:xfrm>
            <a:off x="1097280" y="4315968"/>
            <a:ext cx="7772400" cy="89611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rtlCol="0" anchor="t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0B2A6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Attend on the given dates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None/>
            </a:pPr>
            <a:r>
              <a:rPr lang="en-U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Take part in each Backtracker assessment on its scheduled date.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365760" y="5303520"/>
            <a:ext cx="8503920" cy="59436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>
            <a:noFill/>
          </a:ln>
        </p:spPr>
        <p:txBody>
          <a:bodyPr wrap="square" lIns="91440" rIns="91440" tIns="45720" bIns="45720" rtlCol="0" anchor="ctr">
            <a:norm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C62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 xml:space="preserve">⚠ Students who do not apply cannot take part in the Backtracker process.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5576</TotalTime>
  <Words>2331</Words>
  <Application>Microsoft Office PowerPoint</Application>
  <PresentationFormat>On-screen Show (4:3)</PresentationFormat>
  <Paragraphs>364</Paragraphs>
  <Slides>44</Slides>
  <Notes>7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Geçmişe bakış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Funda KARABAĞLI</dc:creator>
  <cp:lastModifiedBy>Sinem SİPAHİ AYKUT</cp:lastModifiedBy>
  <cp:revision>7</cp:revision>
  <dcterms:created xsi:type="dcterms:W3CDTF">2015-06-08T17:28:07Z</dcterms:created>
  <dcterms:modified xsi:type="dcterms:W3CDTF">2026-09-30T09:44:56Z</dcterms:modified>
</cp:coreProperties>
</file>