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305" r:id="rId3"/>
    <p:sldId id="306" r:id="rId4"/>
    <p:sldId id="318" r:id="rId5"/>
    <p:sldId id="307" r:id="rId6"/>
    <p:sldId id="30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294D2-6C28-6F97-A2AC-CD646598497C}" v="42" dt="2022-09-28T16:35:2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710"/>
  </p:normalViewPr>
  <p:slideViewPr>
    <p:cSldViewPr snapToGrid="0" snapToObjects="1">
      <p:cViewPr varScale="1">
        <p:scale>
          <a:sx n="108" d="100"/>
          <a:sy n="108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ur POLAT" userId="S::onurpolat@medipol.edu.tr::58231914-c446-4090-af3a-6d41ca8c0c15" providerId="AD" clId="Web-{407294D2-6C28-6F97-A2AC-CD646598497C}"/>
    <pc:docChg chg="addSld modSld">
      <pc:chgData name="Onur POLAT" userId="S::onurpolat@medipol.edu.tr::58231914-c446-4090-af3a-6d41ca8c0c15" providerId="AD" clId="Web-{407294D2-6C28-6F97-A2AC-CD646598497C}" dt="2022-09-28T16:35:26.793" v="29" actId="1076"/>
      <pc:docMkLst>
        <pc:docMk/>
      </pc:docMkLst>
      <pc:sldChg chg="modSp">
        <pc:chgData name="Onur POLAT" userId="S::onurpolat@medipol.edu.tr::58231914-c446-4090-af3a-6d41ca8c0c15" providerId="AD" clId="Web-{407294D2-6C28-6F97-A2AC-CD646598497C}" dt="2022-09-28T16:34:35.292" v="6" actId="1076"/>
        <pc:sldMkLst>
          <pc:docMk/>
          <pc:sldMk cId="3662207872" sldId="307"/>
        </pc:sldMkLst>
        <pc:picChg chg="mod">
          <ac:chgData name="Onur POLAT" userId="S::onurpolat@medipol.edu.tr::58231914-c446-4090-af3a-6d41ca8c0c15" providerId="AD" clId="Web-{407294D2-6C28-6F97-A2AC-CD646598497C}" dt="2022-09-28T16:34:35.292" v="6" actId="1076"/>
          <ac:picMkLst>
            <pc:docMk/>
            <pc:sldMk cId="3662207872" sldId="307"/>
            <ac:picMk id="5" creationId="{416765A4-A77A-4A7F-8482-FFDE1A8837D6}"/>
          </ac:picMkLst>
        </pc:picChg>
      </pc:sldChg>
      <pc:sldChg chg="addSp delSp modSp new mod setBg">
        <pc:chgData name="Onur POLAT" userId="S::onurpolat@medipol.edu.tr::58231914-c446-4090-af3a-6d41ca8c0c15" providerId="AD" clId="Web-{407294D2-6C28-6F97-A2AC-CD646598497C}" dt="2022-09-28T16:35:26.793" v="29" actId="1076"/>
        <pc:sldMkLst>
          <pc:docMk/>
          <pc:sldMk cId="2968143822" sldId="318"/>
        </pc:sldMkLst>
        <pc:spChg chg="del">
          <ac:chgData name="Onur POLAT" userId="S::onurpolat@medipol.edu.tr::58231914-c446-4090-af3a-6d41ca8c0c15" providerId="AD" clId="Web-{407294D2-6C28-6F97-A2AC-CD646598497C}" dt="2022-09-28T16:34:05.635" v="2"/>
          <ac:spMkLst>
            <pc:docMk/>
            <pc:sldMk cId="2968143822" sldId="318"/>
            <ac:spMk id="2" creationId="{4387E271-7ADE-9226-DC42-9A2AFBB287FC}"/>
          </ac:spMkLst>
        </pc:spChg>
        <pc:spChg chg="del">
          <ac:chgData name="Onur POLAT" userId="S::onurpolat@medipol.edu.tr::58231914-c446-4090-af3a-6d41ca8c0c15" providerId="AD" clId="Web-{407294D2-6C28-6F97-A2AC-CD646598497C}" dt="2022-09-28T16:34:03.229" v="1"/>
          <ac:spMkLst>
            <pc:docMk/>
            <pc:sldMk cId="2968143822" sldId="318"/>
            <ac:spMk id="3" creationId="{0F99F1AA-7AC7-9A7F-5408-9D7E8DBD3BEC}"/>
          </ac:spMkLst>
        </pc:spChg>
        <pc:spChg chg="add mod">
          <ac:chgData name="Onur POLAT" userId="S::onurpolat@medipol.edu.tr::58231914-c446-4090-af3a-6d41ca8c0c15" providerId="AD" clId="Web-{407294D2-6C28-6F97-A2AC-CD646598497C}" dt="2022-09-28T16:35:26.793" v="29" actId="1076"/>
          <ac:spMkLst>
            <pc:docMk/>
            <pc:sldMk cId="2968143822" sldId="318"/>
            <ac:spMk id="6" creationId="{0922ACC0-8371-F545-C97B-67AE003B86F8}"/>
          </ac:spMkLst>
        </pc:spChg>
        <pc:grpChg chg="add">
          <ac:chgData name="Onur POLAT" userId="S::onurpolat@medipol.edu.tr::58231914-c446-4090-af3a-6d41ca8c0c15" providerId="AD" clId="Web-{407294D2-6C28-6F97-A2AC-CD646598497C}" dt="2022-09-28T16:34:21.385" v="5"/>
          <ac:grpSpMkLst>
            <pc:docMk/>
            <pc:sldMk cId="2968143822" sldId="318"/>
            <ac:grpSpMk id="9" creationId="{EE6C75A5-F4B8-415F-B4EA-A9AD45087E49}"/>
          </ac:grpSpMkLst>
        </pc:grpChg>
        <pc:picChg chg="add mod">
          <ac:chgData name="Onur POLAT" userId="S::onurpolat@medipol.edu.tr::58231914-c446-4090-af3a-6d41ca8c0c15" providerId="AD" clId="Web-{407294D2-6C28-6F97-A2AC-CD646598497C}" dt="2022-09-28T16:34:21.385" v="5"/>
          <ac:picMkLst>
            <pc:docMk/>
            <pc:sldMk cId="2968143822" sldId="318"/>
            <ac:picMk id="4" creationId="{FDCCBA8E-54C0-8BE7-DBAE-10FE819856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C4E98-560C-4440-875D-AE0778C17C7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3F64-DCC9-EE4E-AD54-6D3B3B2FF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761745E-6256-5649-B3F0-9A5E178D6E08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C038AFC-106B-914F-83B9-7AFC4896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eb&#305;sdestek@med&#305;pol.edu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0B87-EE85-6D45-B632-BCB176066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Istanbul </a:t>
            </a:r>
            <a:r>
              <a:rPr lang="en-US" sz="6000" dirty="0" err="1"/>
              <a:t>medipol</a:t>
            </a:r>
            <a:r>
              <a:rPr lang="en-US" sz="6000" dirty="0"/>
              <a:t> University </a:t>
            </a:r>
            <a:br>
              <a:rPr lang="en-US" sz="6000" dirty="0"/>
            </a:br>
            <a:r>
              <a:rPr lang="en-US" sz="6000" dirty="0"/>
              <a:t>language school</a:t>
            </a:r>
            <a:br>
              <a:rPr lang="en-US" sz="6000" dirty="0"/>
            </a:br>
            <a:r>
              <a:rPr lang="tr-TR" sz="6000" dirty="0"/>
              <a:t>MANUAL FOR MICROSOFT TEAMS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C8F0C-4213-1342-A720-4A858E4C2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99432"/>
            <a:ext cx="7891272" cy="1069848"/>
          </a:xfrm>
        </p:spPr>
        <p:txBody>
          <a:bodyPr/>
          <a:lstStyle/>
          <a:p>
            <a:r>
              <a:rPr lang="en-US" sz="3200" dirty="0"/>
              <a:t>	</a:t>
            </a: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63098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F4EF7A-A908-43EB-92EC-6E6D8AED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FE0C05F-B0DB-4A59-895F-12600B49C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410"/>
            <a:ext cx="11143053" cy="6964409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CBFC3F9-9CD6-4C58-986E-C1B08FCDA0BE}"/>
              </a:ext>
            </a:extLst>
          </p:cNvPr>
          <p:cNvSpPr txBox="1"/>
          <p:nvPr/>
        </p:nvSpPr>
        <p:spPr>
          <a:xfrm>
            <a:off x="4712474" y="2580094"/>
            <a:ext cx="3259673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By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clicking</a:t>
            </a:r>
            <a:r>
              <a:rPr lang="tr-TR" sz="2400" dirty="0">
                <a:solidFill>
                  <a:schemeClr val="bg1"/>
                </a:solidFill>
              </a:rPr>
              <a:t> on </a:t>
            </a:r>
            <a:r>
              <a:rPr lang="tr-TR" sz="2400" dirty="0" err="1">
                <a:solidFill>
                  <a:schemeClr val="bg1"/>
                </a:solidFill>
              </a:rPr>
              <a:t>this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icon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you</a:t>
            </a:r>
            <a:r>
              <a:rPr lang="tr-TR" sz="2400" dirty="0">
                <a:solidFill>
                  <a:schemeClr val="bg1"/>
                </a:solidFill>
              </a:rPr>
              <a:t> can </a:t>
            </a:r>
            <a:r>
              <a:rPr lang="tr-TR" sz="2400" dirty="0" err="1">
                <a:solidFill>
                  <a:schemeClr val="bg1"/>
                </a:solidFill>
              </a:rPr>
              <a:t>see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the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people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currently</a:t>
            </a:r>
            <a:r>
              <a:rPr lang="tr-TR" sz="2400" dirty="0">
                <a:solidFill>
                  <a:schemeClr val="bg1"/>
                </a:solidFill>
              </a:rPr>
              <a:t> at </a:t>
            </a:r>
            <a:r>
              <a:rPr lang="tr-TR" sz="2400" dirty="0" err="1">
                <a:solidFill>
                  <a:schemeClr val="bg1"/>
                </a:solidFill>
              </a:rPr>
              <a:t>the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lesson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8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E75473B-9BD3-4E0D-A5D4-0FCCC6D9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49124B7-2DF1-447B-9FFE-59543730F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3760"/>
            <a:ext cx="11186813" cy="6991759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1C928AA-E68B-4D0F-820F-DF2F42361762}"/>
              </a:ext>
            </a:extLst>
          </p:cNvPr>
          <p:cNvSpPr txBox="1"/>
          <p:nvPr/>
        </p:nvSpPr>
        <p:spPr>
          <a:xfrm>
            <a:off x="4241958" y="1053795"/>
            <a:ext cx="2886811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By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clicking</a:t>
            </a:r>
            <a:r>
              <a:rPr lang="tr-TR" sz="2400" dirty="0">
                <a:solidFill>
                  <a:schemeClr val="bg1"/>
                </a:solidFill>
              </a:rPr>
              <a:t> on </a:t>
            </a:r>
            <a:r>
              <a:rPr lang="tr-TR" sz="2400" dirty="0" err="1">
                <a:solidFill>
                  <a:schemeClr val="bg1"/>
                </a:solidFill>
              </a:rPr>
              <a:t>this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icon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you</a:t>
            </a:r>
            <a:r>
              <a:rPr lang="tr-TR" sz="2400" dirty="0">
                <a:solidFill>
                  <a:schemeClr val="bg1"/>
                </a:solidFill>
              </a:rPr>
              <a:t> can </a:t>
            </a:r>
            <a:r>
              <a:rPr lang="tr-TR" sz="2400" dirty="0" err="1">
                <a:solidFill>
                  <a:schemeClr val="bg1"/>
                </a:solidFill>
              </a:rPr>
              <a:t>open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the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chatbox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to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write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messages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see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other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people’s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messages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06C897-4D5C-4449-B7BF-EA953946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52E1710-A4A0-4A6D-9B72-0646B221E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0762"/>
            <a:ext cx="11122152" cy="6951346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A8D28AF0-8131-4E85-B06B-EC5E36A90490}"/>
              </a:ext>
            </a:extLst>
          </p:cNvPr>
          <p:cNvSpPr txBox="1"/>
          <p:nvPr/>
        </p:nvSpPr>
        <p:spPr>
          <a:xfrm>
            <a:off x="4580879" y="1289304"/>
            <a:ext cx="3517126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To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access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files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your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teacher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uploads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onto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Teams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click</a:t>
            </a:r>
            <a:r>
              <a:rPr lang="tr-TR" sz="2400" dirty="0">
                <a:solidFill>
                  <a:schemeClr val="bg1"/>
                </a:solidFill>
              </a:rPr>
              <a:t> on «</a:t>
            </a:r>
            <a:r>
              <a:rPr lang="tr-TR" sz="2400" dirty="0" err="1">
                <a:solidFill>
                  <a:schemeClr val="bg1"/>
                </a:solidFill>
              </a:rPr>
              <a:t>Files</a:t>
            </a:r>
            <a:r>
              <a:rPr lang="tr-TR" sz="2400" dirty="0">
                <a:solidFill>
                  <a:schemeClr val="bg1"/>
                </a:solidFill>
              </a:rPr>
              <a:t>» in </a:t>
            </a:r>
            <a:r>
              <a:rPr lang="tr-TR" sz="2400" dirty="0" err="1">
                <a:solidFill>
                  <a:schemeClr val="bg1"/>
                </a:solidFill>
              </a:rPr>
              <a:t>the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class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menu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and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click</a:t>
            </a:r>
            <a:r>
              <a:rPr lang="tr-TR" sz="2400" dirty="0">
                <a:solidFill>
                  <a:schemeClr val="bg1"/>
                </a:solidFill>
              </a:rPr>
              <a:t> on Class </a:t>
            </a:r>
            <a:r>
              <a:rPr lang="tr-TR" sz="2400" dirty="0" err="1">
                <a:solidFill>
                  <a:schemeClr val="bg1"/>
                </a:solidFill>
              </a:rPr>
              <a:t>Materials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3441B2-177E-4819-B1A5-60D03BD8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BD64633-35EF-4DE9-8740-90EDAA705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7258"/>
            <a:ext cx="11128248" cy="69551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02C99-8647-48A2-8706-97F4E2C06AE5}"/>
              </a:ext>
            </a:extLst>
          </p:cNvPr>
          <p:cNvSpPr txBox="1"/>
          <p:nvPr/>
        </p:nvSpPr>
        <p:spPr>
          <a:xfrm>
            <a:off x="3940117" y="2096761"/>
            <a:ext cx="3910527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Your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teacher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will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upload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the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files</a:t>
            </a:r>
            <a:r>
              <a:rPr lang="tr-TR" sz="2400" dirty="0">
                <a:solidFill>
                  <a:schemeClr val="bg1"/>
                </a:solidFill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1275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FA94BAE6-EC4F-4D3A-8097-02DF7217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632083"/>
          </a:xfrm>
        </p:spPr>
        <p:txBody>
          <a:bodyPr>
            <a:normAutofit/>
          </a:bodyPr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wıth</a:t>
            </a:r>
            <a:r>
              <a:rPr lang="tr-TR" dirty="0"/>
              <a:t> </a:t>
            </a:r>
            <a:r>
              <a:rPr lang="tr-TR" dirty="0" err="1"/>
              <a:t>mıcrosoft</a:t>
            </a:r>
            <a:r>
              <a:rPr lang="tr-TR" dirty="0"/>
              <a:t> </a:t>
            </a:r>
            <a:r>
              <a:rPr lang="tr-TR" dirty="0" err="1"/>
              <a:t>teams</a:t>
            </a:r>
            <a:r>
              <a:rPr lang="tr-TR" dirty="0"/>
              <a:t>, </a:t>
            </a:r>
            <a:r>
              <a:rPr lang="tr-TR" dirty="0" err="1"/>
              <a:t>send</a:t>
            </a:r>
            <a:r>
              <a:rPr lang="tr-TR" dirty="0"/>
              <a:t> an e-</a:t>
            </a:r>
            <a:r>
              <a:rPr lang="tr-TR" dirty="0" err="1"/>
              <a:t>maıl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>
                <a:hlinkClick r:id="rId2"/>
              </a:rPr>
              <a:t>mebısdestek@medıpol.edu</a:t>
            </a:r>
            <a:r>
              <a:rPr lang="tr-TR">
                <a:hlinkClick r:id="rId2"/>
              </a:rPr>
              <a:t>.tr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4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FD6CFE-790B-4C8F-BB47-AA369F45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0010572-CD12-416C-AFBE-C81895925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37"/>
          <a:stretch/>
        </p:blipFill>
        <p:spPr>
          <a:xfrm>
            <a:off x="0" y="0"/>
            <a:ext cx="12192000" cy="6258757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421BD99-4A62-4F93-BD6D-E4B58B6AA155}"/>
              </a:ext>
            </a:extLst>
          </p:cNvPr>
          <p:cNvSpPr txBox="1"/>
          <p:nvPr/>
        </p:nvSpPr>
        <p:spPr>
          <a:xfrm>
            <a:off x="1069847" y="2375931"/>
            <a:ext cx="4008180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500" dirty="0" err="1">
                <a:solidFill>
                  <a:schemeClr val="bg1"/>
                </a:solidFill>
              </a:rPr>
              <a:t>Go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to</a:t>
            </a:r>
            <a:r>
              <a:rPr lang="tr-TR" sz="3500" dirty="0">
                <a:solidFill>
                  <a:schemeClr val="bg1"/>
                </a:solidFill>
              </a:rPr>
              <a:t> Microsoft </a:t>
            </a:r>
            <a:r>
              <a:rPr lang="tr-TR" sz="3500" dirty="0" err="1">
                <a:solidFill>
                  <a:schemeClr val="bg1"/>
                </a:solidFill>
              </a:rPr>
              <a:t>Teams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website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9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77D76-27B8-4B64-84AC-8F68C011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13FED119-C5BC-4F08-9BA9-7C6F08AE0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67"/>
          <a:stretch/>
        </p:blipFill>
        <p:spPr>
          <a:xfrm>
            <a:off x="0" y="0"/>
            <a:ext cx="12191998" cy="6373368"/>
          </a:xfr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ABA288D-02BA-4477-8CA3-675B59657D46}"/>
              </a:ext>
            </a:extLst>
          </p:cNvPr>
          <p:cNvSpPr txBox="1"/>
          <p:nvPr/>
        </p:nvSpPr>
        <p:spPr>
          <a:xfrm>
            <a:off x="2179555" y="924425"/>
            <a:ext cx="4674005" cy="1708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500" dirty="0" err="1">
                <a:solidFill>
                  <a:schemeClr val="bg1"/>
                </a:solidFill>
              </a:rPr>
              <a:t>Download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and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install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Microsoft </a:t>
            </a:r>
            <a:r>
              <a:rPr lang="tr-TR" sz="3500" dirty="0" err="1">
                <a:solidFill>
                  <a:schemeClr val="bg1"/>
                </a:solidFill>
              </a:rPr>
              <a:t>Teams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app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for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desktop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4" name="Resim 4">
            <a:extLst>
              <a:ext uri="{FF2B5EF4-FFF2-40B4-BE49-F238E27FC236}">
                <a16:creationId xmlns:a16="http://schemas.microsoft.com/office/drawing/2014/main" id="{FDCCBA8E-54C0-8BE7-DBAE-10FE81985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37" b="6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0922ACC0-8371-F545-C97B-67AE003B86F8}"/>
              </a:ext>
            </a:extLst>
          </p:cNvPr>
          <p:cNvSpPr txBox="1"/>
          <p:nvPr/>
        </p:nvSpPr>
        <p:spPr>
          <a:xfrm>
            <a:off x="7473371" y="2743486"/>
            <a:ext cx="4674005" cy="33239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3500" dirty="0" err="1">
                <a:solidFill>
                  <a:schemeClr val="bg1"/>
                </a:solidFill>
              </a:rPr>
              <a:t>After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installing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app</a:t>
            </a:r>
            <a:r>
              <a:rPr lang="tr-TR" sz="3500" dirty="0">
                <a:solidFill>
                  <a:schemeClr val="bg1"/>
                </a:solidFill>
              </a:rPr>
              <a:t>, </a:t>
            </a:r>
            <a:r>
              <a:rPr lang="tr-TR" sz="3500" dirty="0" err="1">
                <a:solidFill>
                  <a:schemeClr val="bg1"/>
                </a:solidFill>
              </a:rPr>
              <a:t>open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Microsoft </a:t>
            </a:r>
            <a:r>
              <a:rPr lang="tr-TR" sz="3500" dirty="0" err="1">
                <a:solidFill>
                  <a:schemeClr val="bg1"/>
                </a:solidFill>
              </a:rPr>
              <a:t>Teams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app</a:t>
            </a:r>
            <a:r>
              <a:rPr lang="tr-TR" sz="3500" dirty="0">
                <a:solidFill>
                  <a:schemeClr val="bg1"/>
                </a:solidFill>
              </a:rPr>
              <a:t>, </a:t>
            </a:r>
            <a:r>
              <a:rPr lang="tr-TR" sz="3500" dirty="0" err="1">
                <a:solidFill>
                  <a:schemeClr val="bg1"/>
                </a:solidFill>
              </a:rPr>
              <a:t>with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your</a:t>
            </a:r>
            <a:r>
              <a:rPr lang="tr-TR" sz="3500" dirty="0">
                <a:solidFill>
                  <a:schemeClr val="bg1"/>
                </a:solidFill>
              </a:rPr>
              <a:t> MEDIPOL E-MAIL ADRESS </a:t>
            </a:r>
            <a:r>
              <a:rPr lang="tr-TR" sz="3500" dirty="0" err="1">
                <a:solidFill>
                  <a:schemeClr val="bg1"/>
                </a:solidFill>
              </a:rPr>
              <a:t>and</a:t>
            </a:r>
            <a:r>
              <a:rPr lang="tr-TR" sz="3500" dirty="0">
                <a:solidFill>
                  <a:schemeClr val="bg1"/>
                </a:solidFill>
              </a:rPr>
              <a:t> MEBIS PASSWORD</a:t>
            </a:r>
          </a:p>
        </p:txBody>
      </p:sp>
    </p:spTree>
    <p:extLst>
      <p:ext uri="{BB962C8B-B14F-4D97-AF65-F5344CB8AC3E}">
        <p14:creationId xmlns:p14="http://schemas.microsoft.com/office/powerpoint/2010/main" val="296814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D22CF2-D939-4E67-81D9-8EF43A47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16765A4-A77A-4A7F-8482-FFDE1A883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2678"/>
            <a:ext cx="11224029" cy="7015019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2CEBEBA-B72A-4A8A-96A7-2CED830CB7AC}"/>
              </a:ext>
            </a:extLst>
          </p:cNvPr>
          <p:cNvSpPr txBox="1"/>
          <p:nvPr/>
        </p:nvSpPr>
        <p:spPr>
          <a:xfrm>
            <a:off x="3635493" y="494657"/>
            <a:ext cx="4674005" cy="27853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500" dirty="0" err="1">
                <a:solidFill>
                  <a:schemeClr val="bg1"/>
                </a:solidFill>
              </a:rPr>
              <a:t>After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installing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app</a:t>
            </a:r>
            <a:r>
              <a:rPr lang="tr-TR" sz="3500" dirty="0">
                <a:solidFill>
                  <a:schemeClr val="bg1"/>
                </a:solidFill>
              </a:rPr>
              <a:t>, </a:t>
            </a:r>
            <a:r>
              <a:rPr lang="tr-TR" sz="3500" dirty="0" err="1">
                <a:solidFill>
                  <a:schemeClr val="bg1"/>
                </a:solidFill>
              </a:rPr>
              <a:t>open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Microsoft </a:t>
            </a:r>
            <a:r>
              <a:rPr lang="tr-TR" sz="3500" dirty="0" err="1">
                <a:solidFill>
                  <a:schemeClr val="bg1"/>
                </a:solidFill>
              </a:rPr>
              <a:t>Teams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app</a:t>
            </a:r>
            <a:r>
              <a:rPr lang="tr-TR" sz="3500" dirty="0">
                <a:solidFill>
                  <a:schemeClr val="bg1"/>
                </a:solidFill>
              </a:rPr>
              <a:t>, </a:t>
            </a:r>
            <a:r>
              <a:rPr lang="tr-TR" sz="3500" dirty="0" err="1">
                <a:solidFill>
                  <a:schemeClr val="bg1"/>
                </a:solidFill>
              </a:rPr>
              <a:t>and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click</a:t>
            </a:r>
            <a:r>
              <a:rPr lang="tr-TR" sz="3500" dirty="0">
                <a:solidFill>
                  <a:schemeClr val="bg1"/>
                </a:solidFill>
              </a:rPr>
              <a:t> on «</a:t>
            </a:r>
            <a:r>
              <a:rPr lang="tr-TR" sz="3500" dirty="0" err="1">
                <a:solidFill>
                  <a:schemeClr val="bg1"/>
                </a:solidFill>
              </a:rPr>
              <a:t>Teams</a:t>
            </a:r>
            <a:r>
              <a:rPr lang="tr-TR" sz="3500" dirty="0">
                <a:solidFill>
                  <a:schemeClr val="bg1"/>
                </a:solidFill>
              </a:rPr>
              <a:t>» on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left</a:t>
            </a:r>
            <a:r>
              <a:rPr lang="tr-TR" sz="3500" dirty="0">
                <a:solidFill>
                  <a:schemeClr val="bg1"/>
                </a:solidFill>
              </a:rPr>
              <a:t> panel.</a:t>
            </a:r>
          </a:p>
        </p:txBody>
      </p:sp>
    </p:spTree>
    <p:extLst>
      <p:ext uri="{BB962C8B-B14F-4D97-AF65-F5344CB8AC3E}">
        <p14:creationId xmlns:p14="http://schemas.microsoft.com/office/powerpoint/2010/main" val="366220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38068F-53C4-4D53-B2B8-A21615AD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FA81878-959B-4A5A-AE5D-69D6E36B1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3536"/>
            <a:ext cx="11170456" cy="6981536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FACD9607-2C92-4F24-A838-46ACEB943A8D}"/>
              </a:ext>
            </a:extLst>
          </p:cNvPr>
          <p:cNvSpPr txBox="1"/>
          <p:nvPr/>
        </p:nvSpPr>
        <p:spPr>
          <a:xfrm>
            <a:off x="5686234" y="1299329"/>
            <a:ext cx="4674005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500" dirty="0">
                <a:solidFill>
                  <a:schemeClr val="bg1"/>
                </a:solidFill>
              </a:rPr>
              <a:t>At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«</a:t>
            </a:r>
            <a:r>
              <a:rPr lang="tr-TR" sz="3500" dirty="0" err="1">
                <a:solidFill>
                  <a:schemeClr val="bg1"/>
                </a:solidFill>
              </a:rPr>
              <a:t>Teams</a:t>
            </a:r>
            <a:r>
              <a:rPr lang="tr-TR" sz="3500" dirty="0">
                <a:solidFill>
                  <a:schemeClr val="bg1"/>
                </a:solidFill>
              </a:rPr>
              <a:t>» </a:t>
            </a:r>
            <a:r>
              <a:rPr lang="tr-TR" sz="3500" dirty="0" err="1">
                <a:solidFill>
                  <a:schemeClr val="bg1"/>
                </a:solidFill>
              </a:rPr>
              <a:t>section</a:t>
            </a:r>
            <a:r>
              <a:rPr lang="tr-TR" sz="3500" dirty="0">
                <a:solidFill>
                  <a:schemeClr val="bg1"/>
                </a:solidFill>
              </a:rPr>
              <a:t>, </a:t>
            </a:r>
            <a:r>
              <a:rPr lang="tr-TR" sz="3500" dirty="0" err="1">
                <a:solidFill>
                  <a:schemeClr val="bg1"/>
                </a:solidFill>
              </a:rPr>
              <a:t>you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will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find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your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class</a:t>
            </a:r>
            <a:r>
              <a:rPr lang="tr-TR" sz="3500" dirty="0">
                <a:solidFill>
                  <a:schemeClr val="bg1"/>
                </a:solidFill>
              </a:rPr>
              <a:t>. </a:t>
            </a:r>
            <a:r>
              <a:rPr lang="tr-TR" sz="3500" dirty="0" err="1">
                <a:solidFill>
                  <a:schemeClr val="bg1"/>
                </a:solidFill>
              </a:rPr>
              <a:t>Double-click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to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open</a:t>
            </a:r>
            <a:endParaRPr lang="tr-T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4142D2-1F50-40EC-92E1-9F00CB9B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5C7D313-EA38-4015-8B50-6BC3E6CFD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396"/>
            <a:ext cx="11144630" cy="6965395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4BEA5BF-1229-4833-8E25-68B4AA402AC2}"/>
              </a:ext>
            </a:extLst>
          </p:cNvPr>
          <p:cNvSpPr txBox="1"/>
          <p:nvPr/>
        </p:nvSpPr>
        <p:spPr>
          <a:xfrm>
            <a:off x="2179555" y="2229218"/>
            <a:ext cx="4674005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500" dirty="0" err="1">
                <a:solidFill>
                  <a:schemeClr val="bg1"/>
                </a:solidFill>
              </a:rPr>
              <a:t>When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lesson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starts</a:t>
            </a:r>
            <a:r>
              <a:rPr lang="tr-TR" sz="3500" dirty="0">
                <a:solidFill>
                  <a:schemeClr val="bg1"/>
                </a:solidFill>
              </a:rPr>
              <a:t>, </a:t>
            </a:r>
            <a:r>
              <a:rPr lang="tr-TR" sz="3500" dirty="0" err="1">
                <a:solidFill>
                  <a:schemeClr val="bg1"/>
                </a:solidFill>
              </a:rPr>
              <a:t>you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will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see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this</a:t>
            </a:r>
            <a:r>
              <a:rPr lang="tr-TR" sz="3500" dirty="0">
                <a:solidFill>
                  <a:schemeClr val="bg1"/>
                </a:solidFill>
              </a:rPr>
              <a:t>. </a:t>
            </a:r>
            <a:r>
              <a:rPr lang="tr-TR" sz="3500" dirty="0" err="1">
                <a:solidFill>
                  <a:schemeClr val="bg1"/>
                </a:solidFill>
              </a:rPr>
              <a:t>Click</a:t>
            </a:r>
            <a:r>
              <a:rPr lang="tr-TR" sz="3500" dirty="0">
                <a:solidFill>
                  <a:schemeClr val="bg1"/>
                </a:solidFill>
              </a:rPr>
              <a:t> on «</a:t>
            </a:r>
            <a:r>
              <a:rPr lang="tr-TR" sz="3500" dirty="0" err="1">
                <a:solidFill>
                  <a:schemeClr val="bg1"/>
                </a:solidFill>
              </a:rPr>
              <a:t>Join</a:t>
            </a:r>
            <a:r>
              <a:rPr lang="tr-TR" sz="3500" dirty="0">
                <a:solidFill>
                  <a:schemeClr val="bg1"/>
                </a:solidFill>
              </a:rPr>
              <a:t>» </a:t>
            </a:r>
            <a:r>
              <a:rPr lang="tr-TR" sz="3500" dirty="0" err="1">
                <a:solidFill>
                  <a:schemeClr val="bg1"/>
                </a:solidFill>
              </a:rPr>
              <a:t>to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join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the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meeting</a:t>
            </a:r>
            <a:r>
              <a:rPr lang="tr-TR" sz="3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35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98A297-369B-40B5-93C4-841AF19F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D556B31-27DC-4BF5-B2AC-333C4208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6446"/>
            <a:ext cx="11111112" cy="6944446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8CED96E-B69F-4DA6-8968-52A22176D0EB}"/>
              </a:ext>
            </a:extLst>
          </p:cNvPr>
          <p:cNvSpPr txBox="1"/>
          <p:nvPr/>
        </p:nvSpPr>
        <p:spPr>
          <a:xfrm>
            <a:off x="2179555" y="704528"/>
            <a:ext cx="7932111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500" dirty="0" err="1">
                <a:solidFill>
                  <a:schemeClr val="bg1"/>
                </a:solidFill>
              </a:rPr>
              <a:t>Before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you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are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connected</a:t>
            </a:r>
            <a:r>
              <a:rPr lang="tr-TR" sz="3500" dirty="0">
                <a:solidFill>
                  <a:schemeClr val="bg1"/>
                </a:solidFill>
              </a:rPr>
              <a:t>, </a:t>
            </a:r>
            <a:r>
              <a:rPr lang="tr-TR" sz="3500" dirty="0" err="1">
                <a:solidFill>
                  <a:schemeClr val="bg1"/>
                </a:solidFill>
              </a:rPr>
              <a:t>this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screen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will</a:t>
            </a:r>
            <a:r>
              <a:rPr lang="tr-TR" sz="3500" dirty="0">
                <a:solidFill>
                  <a:schemeClr val="bg1"/>
                </a:solidFill>
              </a:rPr>
              <a:t> pop </a:t>
            </a:r>
            <a:r>
              <a:rPr lang="tr-TR" sz="3500" dirty="0" err="1">
                <a:solidFill>
                  <a:schemeClr val="bg1"/>
                </a:solidFill>
              </a:rPr>
              <a:t>up</a:t>
            </a:r>
            <a:r>
              <a:rPr lang="tr-TR" sz="35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75C3402-5250-40E7-9D55-77A05B91EE9F}"/>
              </a:ext>
            </a:extLst>
          </p:cNvPr>
          <p:cNvSpPr txBox="1"/>
          <p:nvPr/>
        </p:nvSpPr>
        <p:spPr>
          <a:xfrm>
            <a:off x="387745" y="1874079"/>
            <a:ext cx="2923625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</a:rPr>
              <a:t>Make</a:t>
            </a:r>
            <a:r>
              <a:rPr lang="tr-TR" sz="2000" dirty="0">
                <a:solidFill>
                  <a:schemeClr val="bg1"/>
                </a:solidFill>
              </a:rPr>
              <a:t> sure </a:t>
            </a:r>
            <a:r>
              <a:rPr lang="tr-TR" sz="2000" dirty="0" err="1">
                <a:solidFill>
                  <a:schemeClr val="bg1"/>
                </a:solidFill>
              </a:rPr>
              <a:t>your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microphone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and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camera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are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off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when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you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are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connecting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to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the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meeting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1850521-D892-45D4-9763-475857D72E8D}"/>
              </a:ext>
            </a:extLst>
          </p:cNvPr>
          <p:cNvSpPr txBox="1"/>
          <p:nvPr/>
        </p:nvSpPr>
        <p:spPr>
          <a:xfrm>
            <a:off x="7705817" y="3753839"/>
            <a:ext cx="2508031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500" dirty="0" err="1">
                <a:solidFill>
                  <a:schemeClr val="bg1"/>
                </a:solidFill>
              </a:rPr>
              <a:t>Click</a:t>
            </a:r>
            <a:r>
              <a:rPr lang="tr-TR" sz="3500" dirty="0">
                <a:solidFill>
                  <a:schemeClr val="bg1"/>
                </a:solidFill>
              </a:rPr>
              <a:t> on </a:t>
            </a:r>
          </a:p>
          <a:p>
            <a:pPr algn="ctr"/>
            <a:r>
              <a:rPr lang="tr-TR" sz="3500" dirty="0">
                <a:solidFill>
                  <a:schemeClr val="bg1"/>
                </a:solidFill>
              </a:rPr>
              <a:t>«</a:t>
            </a:r>
            <a:r>
              <a:rPr lang="tr-TR" sz="3500" dirty="0" err="1">
                <a:solidFill>
                  <a:schemeClr val="bg1"/>
                </a:solidFill>
              </a:rPr>
              <a:t>Join</a:t>
            </a:r>
            <a:r>
              <a:rPr lang="tr-TR" sz="3500" dirty="0">
                <a:solidFill>
                  <a:schemeClr val="bg1"/>
                </a:solidFill>
              </a:rPr>
              <a:t> </a:t>
            </a:r>
            <a:r>
              <a:rPr lang="tr-TR" sz="3500" dirty="0" err="1">
                <a:solidFill>
                  <a:schemeClr val="bg1"/>
                </a:solidFill>
              </a:rPr>
              <a:t>now</a:t>
            </a:r>
            <a:r>
              <a:rPr lang="tr-TR" sz="35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5478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58B9B1-C1E9-41D6-8282-AB4D661C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E212E5B-12AB-4612-B926-FEA2865DD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495"/>
            <a:ext cx="11128248" cy="6955156"/>
          </a:xfr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EDFCB7A-5218-4AF2-BE11-442DF1A7E52B}"/>
              </a:ext>
            </a:extLst>
          </p:cNvPr>
          <p:cNvSpPr txBox="1"/>
          <p:nvPr/>
        </p:nvSpPr>
        <p:spPr>
          <a:xfrm>
            <a:off x="546064" y="385815"/>
            <a:ext cx="7932111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chemeClr val="bg1"/>
                </a:solidFill>
              </a:rPr>
              <a:t>When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you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are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listening</a:t>
            </a:r>
            <a:r>
              <a:rPr lang="tr-TR" sz="3200" dirty="0">
                <a:solidFill>
                  <a:schemeClr val="bg1"/>
                </a:solidFill>
              </a:rPr>
              <a:t>, </a:t>
            </a:r>
            <a:r>
              <a:rPr lang="tr-TR" sz="3200" dirty="0" err="1">
                <a:solidFill>
                  <a:schemeClr val="bg1"/>
                </a:solidFill>
              </a:rPr>
              <a:t>please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keep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your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camera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and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microphone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off</a:t>
            </a:r>
            <a:r>
              <a:rPr lang="tr-TR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28E66-DA1A-459D-BAE4-44FEEC53B9DF}"/>
              </a:ext>
            </a:extLst>
          </p:cNvPr>
          <p:cNvSpPr txBox="1"/>
          <p:nvPr/>
        </p:nvSpPr>
        <p:spPr>
          <a:xfrm>
            <a:off x="1350976" y="2597850"/>
            <a:ext cx="3910527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Turn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the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microphone</a:t>
            </a:r>
            <a:r>
              <a:rPr lang="tr-TR" sz="2400" dirty="0">
                <a:solidFill>
                  <a:schemeClr val="bg1"/>
                </a:solidFill>
              </a:rPr>
              <a:t> on </a:t>
            </a:r>
            <a:r>
              <a:rPr lang="tr-TR" sz="2400" dirty="0" err="1">
                <a:solidFill>
                  <a:schemeClr val="bg1"/>
                </a:solidFill>
              </a:rPr>
              <a:t>when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you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want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to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speak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then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after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you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finish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speaking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turn</a:t>
            </a:r>
            <a:r>
              <a:rPr lang="tr-TR" sz="2400" dirty="0">
                <a:solidFill>
                  <a:schemeClr val="bg1"/>
                </a:solidFill>
              </a:rPr>
              <a:t> it </a:t>
            </a:r>
            <a:r>
              <a:rPr lang="tr-TR" sz="2400" dirty="0" err="1">
                <a:solidFill>
                  <a:schemeClr val="bg1"/>
                </a:solidFill>
              </a:rPr>
              <a:t>back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off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5463E64-A63D-4DD1-80C0-DE15BB75C610}"/>
              </a:ext>
            </a:extLst>
          </p:cNvPr>
          <p:cNvSpPr txBox="1"/>
          <p:nvPr/>
        </p:nvSpPr>
        <p:spPr>
          <a:xfrm>
            <a:off x="5542630" y="1941042"/>
            <a:ext cx="2704904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When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want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say </a:t>
            </a:r>
            <a:r>
              <a:rPr lang="tr-TR" dirty="0" err="1">
                <a:solidFill>
                  <a:schemeClr val="bg1"/>
                </a:solidFill>
              </a:rPr>
              <a:t>something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can </a:t>
            </a:r>
            <a:r>
              <a:rPr lang="tr-TR" dirty="0" err="1">
                <a:solidFill>
                  <a:schemeClr val="bg1"/>
                </a:solidFill>
              </a:rPr>
              <a:t>click</a:t>
            </a:r>
            <a:r>
              <a:rPr lang="tr-TR" dirty="0">
                <a:solidFill>
                  <a:schemeClr val="bg1"/>
                </a:solidFill>
              </a:rPr>
              <a:t> here </a:t>
            </a:r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raise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your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hand</a:t>
            </a:r>
            <a:r>
              <a:rPr lang="tr-TR" dirty="0">
                <a:solidFill>
                  <a:schemeClr val="bg1"/>
                </a:solidFill>
              </a:rPr>
              <a:t>. </a:t>
            </a:r>
            <a:r>
              <a:rPr lang="tr-TR" dirty="0" err="1">
                <a:solidFill>
                  <a:schemeClr val="bg1"/>
                </a:solidFill>
              </a:rPr>
              <a:t>Click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again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put it </a:t>
            </a:r>
            <a:r>
              <a:rPr lang="tr-TR" dirty="0" err="1">
                <a:solidFill>
                  <a:schemeClr val="bg1"/>
                </a:solidFill>
              </a:rPr>
              <a:t>back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down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AFB342F-7CBB-4AF6-AF16-01144D2454C2}"/>
              </a:ext>
            </a:extLst>
          </p:cNvPr>
          <p:cNvSpPr txBox="1"/>
          <p:nvPr/>
        </p:nvSpPr>
        <p:spPr>
          <a:xfrm>
            <a:off x="6930499" y="4071208"/>
            <a:ext cx="3910527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</a:rPr>
              <a:t>Click</a:t>
            </a:r>
            <a:r>
              <a:rPr lang="tr-TR" sz="2000" dirty="0">
                <a:solidFill>
                  <a:schemeClr val="bg1"/>
                </a:solidFill>
              </a:rPr>
              <a:t> here </a:t>
            </a:r>
            <a:r>
              <a:rPr lang="tr-TR" sz="2000" dirty="0" err="1">
                <a:solidFill>
                  <a:schemeClr val="bg1"/>
                </a:solidFill>
              </a:rPr>
              <a:t>to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exit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the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lesson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0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{BFDE0333-C830-9C4F-87A9-D91AEA547C70}tf10001070</Template>
  <TotalTime>359</TotalTime>
  <Words>253</Words>
  <Application>Microsoft Office PowerPoint</Application>
  <PresentationFormat>Geniş ekran</PresentationFormat>
  <Paragraphs>20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Wood Type</vt:lpstr>
      <vt:lpstr>Istanbul medipol University  language school MANUAL FOR MICROSOFT TEAMS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If you have problems wıth mıcrosoft teams, send an e-maıl to mebısdestek@medıpol.edu.tr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Istanbul medipol University  language school IT PRESENTATION</dc:title>
  <dc:creator>Yangoz, Oguzhan</dc:creator>
  <cp:lastModifiedBy>Fatih BAYRAKÇIL</cp:lastModifiedBy>
  <cp:revision>38</cp:revision>
  <dcterms:created xsi:type="dcterms:W3CDTF">2020-09-22T08:28:19Z</dcterms:created>
  <dcterms:modified xsi:type="dcterms:W3CDTF">2022-09-28T16:35:29Z</dcterms:modified>
</cp:coreProperties>
</file>